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A"/>
    <a:srgbClr val="1D1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F4711-5151-4B83-A4C1-5FA341D8B928}" v="57" dt="2025-08-21T21:34:33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1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8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3305" y="3350501"/>
            <a:ext cx="6220270" cy="2154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Smart, Fast and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Insightful Resume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</a:rPr>
              <a:t>Screening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5543044" y="2225376"/>
            <a:ext cx="7556421" cy="1059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96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Resumind</a:t>
            </a:r>
            <a:r>
              <a:rPr lang="en-US" sz="72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5848518" y="6447789"/>
            <a:ext cx="7556421" cy="162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 : - Satvik Parihar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DM Sans" pitchFamily="34" charset="0"/>
              </a:rPr>
              <a:t>Enrollment No. : - 23002170510039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/>
              <a:t>Batch : - A1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/>
              <a:t>Branch : - AIDS</a:t>
            </a:r>
          </a:p>
          <a:p>
            <a:pPr marL="0" indent="0">
              <a:lnSpc>
                <a:spcPts val="2850"/>
              </a:lnSpc>
              <a:buNone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C8578-3A65-44F9-6010-72A3ECA510BA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Lok Jagruti University">
            <a:extLst>
              <a:ext uri="{FF2B5EF4-FFF2-40B4-BE49-F238E27FC236}">
                <a16:creationId xmlns:a16="http://schemas.microsoft.com/office/drawing/2014/main" id="{F0AC4342-6B1E-4119-ACF5-B4865E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506" y="-203325"/>
            <a:ext cx="6222774" cy="160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 in 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Recruitment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55" y="-1"/>
            <a:ext cx="6977363" cy="8229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DAACD-04C6-EAC1-BD00-3254C3DAE45B}"/>
              </a:ext>
            </a:extLst>
          </p:cNvPr>
          <p:cNvSpPr txBox="1"/>
          <p:nvPr/>
        </p:nvSpPr>
        <p:spPr>
          <a:xfrm>
            <a:off x="207984" y="1715013"/>
            <a:ext cx="386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Slow Screening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1EFB7-AAD1-CA66-1EEA-59B05E8C069C}"/>
              </a:ext>
            </a:extLst>
          </p:cNvPr>
          <p:cNvSpPr txBox="1"/>
          <p:nvPr/>
        </p:nvSpPr>
        <p:spPr>
          <a:xfrm>
            <a:off x="720192" y="2299007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Manually going through resumes takes a lot of time and effort.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3518B-E497-74DD-70E5-DF07E791BA0A}"/>
              </a:ext>
            </a:extLst>
          </p:cNvPr>
          <p:cNvSpPr txBox="1"/>
          <p:nvPr/>
        </p:nvSpPr>
        <p:spPr>
          <a:xfrm>
            <a:off x="207983" y="3229472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Bias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0CB38-9758-5A01-61CD-F95A9BDCBAAB}"/>
              </a:ext>
            </a:extLst>
          </p:cNvPr>
          <p:cNvSpPr txBox="1"/>
          <p:nvPr/>
        </p:nvSpPr>
        <p:spPr>
          <a:xfrm>
            <a:off x="720192" y="3832189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Recruiters’ unconscious biases can affect candidate selection.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92B2D-919B-8495-40C0-0FA5DDED9B51}"/>
              </a:ext>
            </a:extLst>
          </p:cNvPr>
          <p:cNvSpPr txBox="1"/>
          <p:nvPr/>
        </p:nvSpPr>
        <p:spPr>
          <a:xfrm>
            <a:off x="207984" y="4681128"/>
            <a:ext cx="3203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Inconsistency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2614F-242C-C556-BF93-32BE701AEBE9}"/>
              </a:ext>
            </a:extLst>
          </p:cNvPr>
          <p:cNvSpPr txBox="1"/>
          <p:nvPr/>
        </p:nvSpPr>
        <p:spPr>
          <a:xfrm>
            <a:off x="718171" y="5224109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evaluators may judge the same resume differently.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F0C5A-B08D-A8F4-A6F8-AC849072BEA6}"/>
              </a:ext>
            </a:extLst>
          </p:cNvPr>
          <p:cNvSpPr txBox="1"/>
          <p:nvPr/>
        </p:nvSpPr>
        <p:spPr>
          <a:xfrm>
            <a:off x="207983" y="616115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Missed Talent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2AC03-E650-8906-07AC-4C3C462D5A20}"/>
              </a:ext>
            </a:extLst>
          </p:cNvPr>
          <p:cNvSpPr txBox="1"/>
          <p:nvPr/>
        </p:nvSpPr>
        <p:spPr>
          <a:xfrm>
            <a:off x="718171" y="6736223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candidates can be overlooked in manual processes.</a:t>
            </a:r>
          </a:p>
        </p:txBody>
      </p:sp>
      <p:pic>
        <p:nvPicPr>
          <p:cNvPr id="24" name="Picture 2" descr="Lok Jagruti University">
            <a:extLst>
              <a:ext uri="{FF2B5EF4-FFF2-40B4-BE49-F238E27FC236}">
                <a16:creationId xmlns:a16="http://schemas.microsoft.com/office/drawing/2014/main" id="{5C3564B5-AD4F-5C27-E0CD-C26A5D37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375" y="602374"/>
            <a:ext cx="6592372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Powering Resumind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5375" y="1734622"/>
            <a:ext cx="229850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75095" y="2221878"/>
            <a:ext cx="2298502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Dynamic and responsive user interface for seamless interaction.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75095" y="3936431"/>
            <a:ext cx="2298502" cy="150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CSS: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Utility-first CSS framework for rapid and consistent styling.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75095" y="5626885"/>
            <a:ext cx="2298502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Vite: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Fast build tool for an optimized development experience.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188614" y="1744432"/>
            <a:ext cx="229778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3366287" y="2221878"/>
            <a:ext cx="2297787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High-level Python web framework for robust backend logic.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366394" y="3936431"/>
            <a:ext cx="2297787" cy="155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REST Framework: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Powerful toolkit for building scalable APIs.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404734" y="5626885"/>
            <a:ext cx="2297787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Reliable relational database for efficient data storage.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968853" y="1744431"/>
            <a:ext cx="229778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APIs &amp; Libraries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133658" y="2221878"/>
            <a:ext cx="2297787" cy="1515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Resume Parsing Libraries: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Extract structured data from diverse resume formats.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133659" y="3936431"/>
            <a:ext cx="2565280" cy="1501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Tools: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Natural Language Processing for advanced skill and keyword extraction.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274367" y="5626885"/>
            <a:ext cx="2565280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Matplotlib / Chart.js: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Generate insightful visualizations and reports.</a:t>
            </a:r>
            <a:endParaRPr lang="en-US" dirty="0"/>
          </a:p>
        </p:txBody>
      </p:sp>
      <p:pic>
        <p:nvPicPr>
          <p:cNvPr id="18" name="Picture 2" descr="Lok Jagruti University">
            <a:extLst>
              <a:ext uri="{FF2B5EF4-FFF2-40B4-BE49-F238E27FC236}">
                <a16:creationId xmlns:a16="http://schemas.microsoft.com/office/drawing/2014/main" id="{B7BC2B45-4A29-87D9-C452-B1F9A428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020" y="444852"/>
            <a:ext cx="8464608" cy="82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Resumind Works: The Workflow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" y="1327784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0988" y="1533405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Resume Upload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880988" y="1977985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effortlessly upload single resumes or process large batches.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4" y="2561867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0988" y="276748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Parsing Module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880988" y="3212068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intelligent module extracts crucial data: skills, experience, education, and contact information.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24" y="3795950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0988" y="400157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 &amp; Scoring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880988" y="4446150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Candidates are evaluated against job requirements, and an objective score and rank are assigned.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24" y="5030033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0988" y="5235654"/>
            <a:ext cx="309503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Reports &amp; Visualization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880988" y="5680233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reports and intuitive charts provide instant insights into candidate pools.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24" y="6264116"/>
            <a:ext cx="1028343" cy="1234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0988" y="646973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UI Dashboard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880988" y="6914316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Recruiters access an interactive dashboard for final evaluation and easy candidate management.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FB36FB-353E-7100-BEBC-C7AAB0032E01}"/>
              </a:ext>
            </a:extLst>
          </p:cNvPr>
          <p:cNvSpPr/>
          <p:nvPr/>
        </p:nvSpPr>
        <p:spPr>
          <a:xfrm>
            <a:off x="12664036" y="7557680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9" name="Picture 2" descr="Lok Jagruti University">
            <a:extLst>
              <a:ext uri="{FF2B5EF4-FFF2-40B4-BE49-F238E27FC236}">
                <a16:creationId xmlns:a16="http://schemas.microsoft.com/office/drawing/2014/main" id="{6F41AD1B-3180-FC20-AB10-26285970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0785" y="348871"/>
            <a:ext cx="1204904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&amp; Current Limitations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90093" y="1521303"/>
            <a:ext cx="3402330" cy="629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335185" y="2298135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Savings: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Drastically reduces manual screening hours.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35185" y="3792929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Ensures precise, skill-based candidate evaluation.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35185" y="5055379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Clear, easy-to-understand ranking and insights.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335185" y="6485437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Adaptable for diverse job roles and industries.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060766" y="15026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F44444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8505829" y="2298135"/>
            <a:ext cx="50483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Job Focus: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Currently handles one job description at a time.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510603" y="3644380"/>
            <a:ext cx="50435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Fixed Scoring: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Scoring techniques are fixed, limiting advanced flexibility.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83BEE-0EEC-42B0-D1A8-0B33865AD7ED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8F8A5-520D-A856-421A-ECDA5A81691C}"/>
              </a:ext>
            </a:extLst>
          </p:cNvPr>
          <p:cNvCxnSpPr>
            <a:cxnSpLocks/>
          </p:cNvCxnSpPr>
          <p:nvPr/>
        </p:nvCxnSpPr>
        <p:spPr>
          <a:xfrm>
            <a:off x="7472994" y="1521303"/>
            <a:ext cx="36000" cy="678112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2" descr="Lok Jagruti University">
            <a:extLst>
              <a:ext uri="{FF2B5EF4-FFF2-40B4-BE49-F238E27FC236}">
                <a16:creationId xmlns:a16="http://schemas.microsoft.com/office/drawing/2014/main" id="{AE9D6134-8227-9AAE-06E6-54D76A29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619" y="525504"/>
            <a:ext cx="5358527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Scope &amp; Enhancements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19" y="1402109"/>
            <a:ext cx="844153" cy="1013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4232" y="2601769"/>
            <a:ext cx="212336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Skill Suggestions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44352" y="2888912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AI to suggest relevant skills, enriching candidate profiles.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9" y="2415212"/>
            <a:ext cx="844153" cy="10131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96972" y="1570939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Applicant Interface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644352" y="1915244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portal for candidates to check their ATS score and build resumes.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19" y="3428314"/>
            <a:ext cx="844153" cy="10131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90603" y="3597145"/>
            <a:ext cx="232945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Portal Integration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490603" y="3962191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major job boards for seamless posting and candidate sourcing.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9" y="4441417"/>
            <a:ext cx="844153" cy="10131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90603" y="4610248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Learning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490603" y="4975293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advanced deep learning for superior resume parsing accuracy.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19" y="5454520"/>
            <a:ext cx="844153" cy="101310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90603" y="5623351"/>
            <a:ext cx="212717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Analytics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1490603" y="5988396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data to forecast hiring trends and optimize recruitment strategies.</a:t>
            </a:r>
            <a:endParaRPr lang="en-US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19" y="6467623"/>
            <a:ext cx="844153" cy="101310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90603" y="6636453"/>
            <a:ext cx="267212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Multi-Job Support</a:t>
            </a:r>
            <a:endParaRPr lang="en-US" sz="2400" dirty="0"/>
          </a:p>
        </p:txBody>
      </p:sp>
      <p:sp>
        <p:nvSpPr>
          <p:cNvPr id="21" name="Text 13"/>
          <p:cNvSpPr/>
          <p:nvPr/>
        </p:nvSpPr>
        <p:spPr>
          <a:xfrm>
            <a:off x="1490603" y="7001499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functionality to process resumes for multiple jobs.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3CF3F-549A-DB61-CE02-6843264792E4}"/>
              </a:ext>
            </a:extLst>
          </p:cNvPr>
          <p:cNvSpPr/>
          <p:nvPr/>
        </p:nvSpPr>
        <p:spPr>
          <a:xfrm>
            <a:off x="12623576" y="7574145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pic>
        <p:nvPicPr>
          <p:cNvPr id="23" name="Picture 2" descr="Lok Jagruti University">
            <a:extLst>
              <a:ext uri="{FF2B5EF4-FFF2-40B4-BE49-F238E27FC236}">
                <a16:creationId xmlns:a16="http://schemas.microsoft.com/office/drawing/2014/main" id="{05C919D7-6C53-0E63-A69E-16DA1A99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073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1034" y="3926750"/>
            <a:ext cx="10228332" cy="3712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960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960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9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54D35-8B82-CBAB-8E68-2E084716F496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438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Libre Baskerville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Satvik Parihar</dc:creator>
  <cp:lastModifiedBy>Satvik Parihar</cp:lastModifiedBy>
  <cp:revision>2</cp:revision>
  <dcterms:created xsi:type="dcterms:W3CDTF">2025-08-21T20:46:13Z</dcterms:created>
  <dcterms:modified xsi:type="dcterms:W3CDTF">2025-08-21T21:35:17Z</dcterms:modified>
</cp:coreProperties>
</file>